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3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663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2576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5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121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708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5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7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65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91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044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1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844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667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86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25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D574E-4DF8-40CF-A6EC-6EC099690D93}" type="datetimeFigureOut">
              <a:rPr lang="ru-RU" smtClean="0"/>
              <a:t>ср 29.04.20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C9BCE3-4615-4D89-A3BB-770AE21CD5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1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  <p:sldLayoutId id="2147483882" r:id="rId15"/>
    <p:sldLayoutId id="21474838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9631" y="1698853"/>
            <a:ext cx="8545446" cy="2727246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rgbClr val="CC0066"/>
                </a:solidFill>
                <a:latin typeface="Century Schoolbook" panose="02040604050505020304" pitchFamily="18" charset="0"/>
              </a:rPr>
              <a:t>Как организовать режим ребенка на период карантина</a:t>
            </a:r>
            <a:endParaRPr lang="ru-RU" sz="6000" b="1" i="1" dirty="0">
              <a:solidFill>
                <a:srgbClr val="CC0066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8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331" y="171432"/>
            <a:ext cx="9100038" cy="649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5143500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Уважаемые родители, закрытие школ в условиях пандемии </a:t>
            </a:r>
            <a:r>
              <a:rPr lang="ru-RU" b="1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коронавирусной</a:t>
            </a:r>
            <a:r>
              <a:rPr lang="ru-RU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 инфекции - это НЕ КАНИКУЛЫ! 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Ребенок продолжает обучение дистанционно. Для того, чтобы эффективно организовать этот процесс и не допустить отставания от программы, необходимо соблюдение следующих рекомендаций и правил организации дистанционного режима обучения и распорядка дня:</a:t>
            </a:r>
          </a:p>
        </p:txBody>
      </p:sp>
    </p:spTree>
    <p:extLst>
      <p:ext uri="{BB962C8B-B14F-4D97-AF65-F5344CB8AC3E}">
        <p14:creationId xmlns:p14="http://schemas.microsoft.com/office/powerpoint/2010/main" val="39569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72562"/>
            <a:ext cx="10018713" cy="5794129"/>
          </a:xfrm>
        </p:spPr>
        <p:txBody>
          <a:bodyPr>
            <a:normAutofit lnSpcReduction="10000"/>
          </a:bodyPr>
          <a:lstStyle/>
          <a:p>
            <a:pPr algn="just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Century Schoolbook" panose="02040604050505020304" pitchFamily="18" charset="0"/>
              </a:rPr>
              <a:t>Ранний подъем в одно и тоже время. Между подъёмом и учёбой должно быть не менее 60 минут: за это время ребёнок успеет проснуться, позавтракать и подготовиться к занятиям.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Century Schoolbook" panose="02040604050505020304" pitchFamily="18" charset="0"/>
              </a:rPr>
              <a:t>Распорядок уроков. Режим занятий следует организовывать с учётом периода наибольшей активности мозга: 9-11 часов утра. Ежедневно после первого часа работы необходима динамическая пауза на 15-20 минут -своеобразная зарядка, которая позволяет отвлечься ненадолго, переключиться и снизить утомление. Это позволит избежать снижения работоспособности. Также необходимо проводить физкультминутки каждые 15-20 минут -для профилактики нарушения зрения и осанки. Также можно разбавлять учебные занятия выполнением дел по дому и прогулкой на свежем воздухе (парки или скверы рядом с домом). 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Century Schoolbook" panose="02040604050505020304" pitchFamily="18" charset="0"/>
              </a:rPr>
              <a:t>НЕЛЬЗЯ ХОДИТЬ в торговые центры и другие места массового скопления людей, посещать места </a:t>
            </a:r>
            <a:r>
              <a:rPr lang="ru-RU" sz="2200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фастфудов</a:t>
            </a:r>
            <a:r>
              <a:rPr lang="ru-RU" sz="2200" dirty="0">
                <a:solidFill>
                  <a:srgbClr val="002060"/>
                </a:solidFill>
                <a:latin typeface="Century Schoolbook" panose="02040604050505020304" pitchFamily="18" charset="0"/>
              </a:rPr>
              <a:t>!</a:t>
            </a:r>
          </a:p>
          <a:p>
            <a:pPr algn="just">
              <a:buFont typeface="+mj-lt"/>
              <a:buAutoNum type="arabicPeriod"/>
            </a:pPr>
            <a:r>
              <a:rPr lang="ru-RU" sz="2200" dirty="0">
                <a:solidFill>
                  <a:srgbClr val="002060"/>
                </a:solidFill>
                <a:latin typeface="Century Schoolbook" panose="02040604050505020304" pitchFamily="18" charset="0"/>
              </a:rPr>
              <a:t>Выполнять домашние задания ежедневно. Это позволит распределить нагрузку на весь период дистанционного обучения.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2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Обсудите режим дня совместно с ребенком! Предусмотрите формы контроля со своей стороны:</a:t>
            </a:r>
            <a:br>
              <a:rPr lang="ru-RU" sz="3200" b="1" dirty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 в течение дня необходимо получать отчет ребенка о разных этапах выполнения учебных заданий;</a:t>
            </a:r>
          </a:p>
          <a:p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обязательная ежедневная проверка выполненных учебных заданиях, чтении;</a:t>
            </a:r>
          </a:p>
          <a:p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подготовка ребенком в течения дня вопросов, заданий, с которыми он не справился самостоятельно. Помогите ребенку выполнить их.</a:t>
            </a:r>
          </a:p>
        </p:txBody>
      </p:sp>
    </p:spTree>
    <p:extLst>
      <p:ext uri="{BB962C8B-B14F-4D97-AF65-F5344CB8AC3E}">
        <p14:creationId xmlns:p14="http://schemas.microsoft.com/office/powerpoint/2010/main" val="748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О чем стоит позаботиться дома </a:t>
            </a:r>
            <a:b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Как сохранить здоровье ребенка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8655" y="2124807"/>
            <a:ext cx="8915400" cy="3777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Сохраняйте привычный распорядок дня </a:t>
            </a:r>
            <a:endParaRPr lang="ru-RU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Важен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активный двигательный режим, свежий воздух,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прогулки.</a:t>
            </a:r>
          </a:p>
          <a:p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Ограничьте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время контакта ребенка с «гаджетами» </a:t>
            </a:r>
            <a:endParaRPr lang="ru-RU" dirty="0" smtClean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Организуйте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ребенку здоровое питание. В рационе обязательно должны присутствовать кисломолочные напитки, свежие фрукты и овощи, мясо.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Употребляйте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достаточное количество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жидкости</a:t>
            </a:r>
          </a:p>
          <a:p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Следите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 микроклиматом в помещении, не допускайте снижения влажности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воздуха.</a:t>
            </a:r>
            <a:endParaRPr lang="ru-RU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О чем стоит позаботиться дома </a:t>
            </a:r>
            <a:b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Как сохранить здоровье ребенка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Не контактируйте с людьми, прибывшими из регионов с очагами </a:t>
            </a:r>
            <a:r>
              <a:rPr lang="ru-RU" dirty="0" err="1">
                <a:solidFill>
                  <a:srgbClr val="002060"/>
                </a:solidFill>
                <a:latin typeface="Century Schoolbook" panose="02040604050505020304" pitchFamily="18" charset="0"/>
              </a:rPr>
              <a:t>коронавирусной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 инфекции в течение не менее 2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недель.</a:t>
            </a:r>
          </a:p>
          <a:p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давайте детям нарушать карантин и появляться в общественных местах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Не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контактируйте с людьми, имеющими признаки острой инфекции (высокая температура, кашель, чихание, насморк, конъюнктивит, слабость, головная боль, нарушение стула, рвота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).</a:t>
            </a:r>
          </a:p>
          <a:p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 </a:t>
            </a: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случае заболевания не занимайтесь самолечением, не выходите из дома, незамедлительно обратитесь за </a:t>
            </a:r>
            <a:r>
              <a:rPr lang="ru-RU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медицинской помощью </a:t>
            </a:r>
            <a:endParaRPr lang="ru-RU" dirty="0">
              <a:solidFill>
                <a:srgbClr val="00206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6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7550" y="299434"/>
            <a:ext cx="10018713" cy="175259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О чем стоит позаботиться дома </a:t>
            </a:r>
            <a:b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Century Schoolbook" panose="02040604050505020304" pitchFamily="18" charset="0"/>
              </a:rPr>
              <a:t>Как сохранить здоровье ребенка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52033"/>
            <a:ext cx="10018713" cy="469649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Старайтесь чаще проветривать помещение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Старайтесь </a:t>
            </a:r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ежедневно проводить </a:t>
            </a:r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влажную уборку</a:t>
            </a:r>
            <a:endParaRPr lang="ru-RU" sz="2800" dirty="0">
              <a:solidFill>
                <a:srgbClr val="002060"/>
              </a:solidFill>
              <a:latin typeface="Century Schoolbook" panose="02040604050505020304" pitchFamily="18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Не </a:t>
            </a:r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забывайте о регулярной </a:t>
            </a:r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обработке мобильных </a:t>
            </a:r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телефонов и планшетов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Не </a:t>
            </a:r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давайте детям купюры/пластиковые карты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В </a:t>
            </a:r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случае вынужденного </a:t>
            </a:r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посещения общественного </a:t>
            </a:r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транспорта, торговых </a:t>
            </a:r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центров пользуйтесь </a:t>
            </a:r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масками, </a:t>
            </a:r>
            <a:r>
              <a:rPr lang="ru-RU" sz="2800" dirty="0" smtClean="0">
                <a:solidFill>
                  <a:srgbClr val="002060"/>
                </a:solidFill>
                <a:latin typeface="Century Schoolbook" panose="02040604050505020304" pitchFamily="18" charset="0"/>
              </a:rPr>
              <a:t>одноразовыми салфетками</a:t>
            </a:r>
            <a:r>
              <a:rPr lang="ru-RU" sz="2800" dirty="0">
                <a:solidFill>
                  <a:srgbClr val="002060"/>
                </a:solidFill>
                <a:latin typeface="Century Schoolbook" panose="02040604050505020304" pitchFamily="18" charset="0"/>
              </a:rPr>
              <a:t>, кожными антисептиками</a:t>
            </a:r>
          </a:p>
        </p:txBody>
      </p:sp>
    </p:spTree>
    <p:extLst>
      <p:ext uri="{BB962C8B-B14F-4D97-AF65-F5344CB8AC3E}">
        <p14:creationId xmlns:p14="http://schemas.microsoft.com/office/powerpoint/2010/main" val="6872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256</TotalTime>
  <Words>390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Century Schoolbook</vt:lpstr>
      <vt:lpstr>Wingdings 3</vt:lpstr>
      <vt:lpstr>Легкий дым</vt:lpstr>
      <vt:lpstr>Как организовать режим ребенка на период карантина</vt:lpstr>
      <vt:lpstr>Презентация PowerPoint</vt:lpstr>
      <vt:lpstr>Уважаемые родители, закрытие школ в условиях пандемии коронавирусной инфекции - это НЕ КАНИКУЛЫ! Ребенок продолжает обучение дистанционно. Для того, чтобы эффективно организовать этот процесс и не допустить отставания от программы, необходимо соблюдение следующих рекомендаций и правил организации дистанционного режима обучения и распорядка дня:</vt:lpstr>
      <vt:lpstr>Презентация PowerPoint</vt:lpstr>
      <vt:lpstr>Обсудите режим дня совместно с ребенком! Предусмотрите формы контроля со своей стороны: </vt:lpstr>
      <vt:lpstr>О чем стоит позаботиться дома  Как сохранить здоровье ребенка </vt:lpstr>
      <vt:lpstr>О чем стоит позаботиться дома  Как сохранить здоровье ребенка </vt:lpstr>
      <vt:lpstr>О чем стоит позаботиться дома  Как сохранить здоровье ребенка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организовать режим ребенка на период карантина</dc:title>
  <dc:creator>User</dc:creator>
  <cp:lastModifiedBy>103</cp:lastModifiedBy>
  <cp:revision>7</cp:revision>
  <dcterms:created xsi:type="dcterms:W3CDTF">2020-04-27T09:37:04Z</dcterms:created>
  <dcterms:modified xsi:type="dcterms:W3CDTF">2020-04-29T11:42:37Z</dcterms:modified>
</cp:coreProperties>
</file>