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8" r:id="rId4"/>
    <p:sldId id="259" r:id="rId5"/>
    <p:sldId id="260" r:id="rId6"/>
    <p:sldId id="263" r:id="rId7"/>
    <p:sldId id="265" r:id="rId8"/>
    <p:sldId id="261" r:id="rId9"/>
    <p:sldId id="264" r:id="rId10"/>
    <p:sldId id="262"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1.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a:solidFill>
                  <a:srgbClr val="C00000"/>
                </a:solidFill>
                <a:effectLst/>
                <a:latin typeface="Segoe" pitchFamily="34" charset="0"/>
              </a:defRPr>
            </a:lvl1pPr>
          </a:lstStyle>
          <a:p>
            <a:r>
              <a:rPr lang="ru-RU" dirty="0" smtClean="0"/>
              <a:t>ОБРАЗЕЦ ЗАГОЛОВКА</a:t>
            </a:r>
            <a:endParaRPr lang="ru-R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E7E200"/>
                </a:solidFill>
                <a:latin typeface="Segoe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Date Placeholder 3"/>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4"/>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6"/>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85918" y="285728"/>
            <a:ext cx="5486400" cy="566738"/>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85918" y="85723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Text Placeholder 3"/>
          <p:cNvSpPr>
            <a:spLocks noGrp="1"/>
          </p:cNvSpPr>
          <p:nvPr>
            <p:ph type="body" sz="half" idx="2"/>
          </p:nvPr>
        </p:nvSpPr>
        <p:spPr>
          <a:xfrm>
            <a:off x="1785918" y="498159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663819-36D2-4391-80E1-A785BD84A54A}" type="datetimeFigureOut">
              <a:rPr lang="ru-RU" smtClean="0"/>
              <a:pPr/>
              <a:t>06.05.2020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63819-36D2-4391-80E1-A785BD84A54A}" type="datetimeFigureOut">
              <a:rPr lang="ru-RU" smtClean="0"/>
              <a:pPr/>
              <a:t>06.05.2020</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CC5A8-9081-4C12-9A7A-F94E229812A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lang="ru-RU" sz="3600" kern="1200" dirty="0" smtClean="0">
          <a:solidFill>
            <a:srgbClr val="C00000"/>
          </a:solidFill>
          <a:effectLst/>
          <a:latin typeface="Segoe"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1"/>
            <a:ext cx="7772400" cy="1440159"/>
          </a:xfrm>
        </p:spPr>
        <p:txBody>
          <a:bodyPr>
            <a:normAutofit/>
          </a:bodyPr>
          <a:lstStyle/>
          <a:p>
            <a:r>
              <a:rPr lang="ru-RU" sz="3200" dirty="0" smtClean="0"/>
              <a:t>История Великой Отечественной войны в истории моей семьи</a:t>
            </a:r>
            <a:endParaRPr lang="ru-RU" sz="3200" dirty="0"/>
          </a:p>
        </p:txBody>
      </p:sp>
      <p:sp>
        <p:nvSpPr>
          <p:cNvPr id="3" name="Subtitle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484784"/>
            <a:ext cx="3662995" cy="2835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736" y="1485189"/>
            <a:ext cx="3929219" cy="48020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 помню, я горжусь!!!</a:t>
            </a:r>
            <a:endParaRPr lang="ru-RU" dirty="0"/>
          </a:p>
        </p:txBody>
      </p:sp>
      <p:pic>
        <p:nvPicPr>
          <p:cNvPr id="4" name="Объект 3"/>
          <p:cNvPicPr>
            <a:picLocks noGrp="1" noChangeAspect="1"/>
          </p:cNvPicPr>
          <p:nvPr>
            <p:ph idx="1"/>
          </p:nvPr>
        </p:nvPicPr>
        <p:blipFill>
          <a:blip r:embed="rId2"/>
          <a:stretch>
            <a:fillRect/>
          </a:stretch>
        </p:blipFill>
        <p:spPr>
          <a:xfrm>
            <a:off x="2843808" y="1429565"/>
            <a:ext cx="4608512" cy="5229200"/>
          </a:xfrm>
          <a:prstGeom prst="rect">
            <a:avLst/>
          </a:prstGeom>
        </p:spPr>
      </p:pic>
    </p:spTree>
    <p:extLst>
      <p:ext uri="{BB962C8B-B14F-4D97-AF65-F5344CB8AC3E}">
        <p14:creationId xmlns:p14="http://schemas.microsoft.com/office/powerpoint/2010/main" val="288262031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04056"/>
          </a:xfrm>
        </p:spPr>
        <p:txBody>
          <a:bodyPr>
            <a:normAutofit fontScale="90000"/>
          </a:bodyPr>
          <a:lstStyle/>
          <a:p>
            <a:r>
              <a:rPr lang="ru-RU" dirty="0" smtClean="0"/>
              <a:t>Великая война</a:t>
            </a:r>
            <a:endParaRPr lang="ru-RU" dirty="0"/>
          </a:p>
        </p:txBody>
      </p:sp>
      <p:sp>
        <p:nvSpPr>
          <p:cNvPr id="3" name="Содержимое 2"/>
          <p:cNvSpPr>
            <a:spLocks noGrp="1"/>
          </p:cNvSpPr>
          <p:nvPr>
            <p:ph idx="1"/>
          </p:nvPr>
        </p:nvSpPr>
        <p:spPr>
          <a:xfrm>
            <a:off x="457200" y="620688"/>
            <a:ext cx="8229600" cy="5904656"/>
          </a:xfrm>
        </p:spPr>
        <p:txBody>
          <a:bodyPr>
            <a:normAutofit fontScale="25000" lnSpcReduction="20000"/>
          </a:bodyPr>
          <a:lstStyle/>
          <a:p>
            <a:r>
              <a:rPr lang="ru-RU" sz="6400" b="1" dirty="0"/>
              <a:t>Великая Отечественная война... Эти слова священны для каждого русского человека. Чем дальше уходят в прошлое события этой войны, тем дороже для нас воспоминания, документы и свидетельства этих дней. Невыученный урок истории грозит не только плохой оценкой, но и повторением ужасного прошлого. Что для нас значит слово «война»? Страх, боль, смерть. Смерть не просто абстрактного человека, а брата, мужа, отца, сына. В послевоенные годы не было семьи, у которой кто-нибудь не остался лежать на поле брани. До сих пор находят останки без вести пропавших воинов и с почетом предают их земле.</a:t>
            </a:r>
          </a:p>
          <a:p>
            <a:endParaRPr lang="ru-RU" sz="6400" b="1" dirty="0"/>
          </a:p>
          <a:p>
            <a:r>
              <a:rPr lang="ru-RU" sz="6400" b="1" dirty="0"/>
              <a:t>Нам кажется, что страсти, бушующие в жизни молодых людей, отодвигают от них героическую историю Великой отечественной войны. Это не так. Вглядитесь в лица юношей и девушек на возложении венков, митингах, встречах с ветеранами войны. У них блестят слезы и дрожат губы, и голос прерывается, когда они говорят слова благодарности старшему поколению</a:t>
            </a:r>
            <a:r>
              <a:rPr lang="ru-RU" sz="6400" b="1" dirty="0" smtClean="0"/>
              <a:t>.</a:t>
            </a:r>
            <a:endParaRPr lang="ru-RU" sz="6400" b="1" dirty="0"/>
          </a:p>
          <a:p>
            <a:endParaRPr lang="ru-RU" sz="6400" b="1" dirty="0"/>
          </a:p>
          <a:p>
            <a:endParaRPr lang="ru-RU" sz="6400" b="1" dirty="0"/>
          </a:p>
          <a:p>
            <a:r>
              <a:rPr lang="ru-RU" sz="6400" b="1" dirty="0"/>
              <a:t>Каждая битва Великой Отечественной войны доказывает стойкость и мужество советских людей. Сталинград, Ленинград, Ржевское сражение, Курская дуга... Свидетели этих сражений вспоминают ад, где нужно было выжить, чтобы победить. Миллионы людей погибли, чтобы завоевать нам счастливое будущее.</a:t>
            </a:r>
          </a:p>
          <a:p>
            <a:endParaRPr lang="ru-RU" sz="6400" b="1" dirty="0"/>
          </a:p>
          <a:p>
            <a:r>
              <a:rPr lang="ru-RU" sz="6400" b="1" dirty="0"/>
              <a:t>Человек может сделать очень много. Мальчишкам, которые пошли на фронт, иногда хватало одного сражения, одного часа, чтобы стать историей. Они погибали, но на один час победа становилась ближе. Сколько бы ни прошло лет после окончания Великой Отечественной войны, мы будем помнить имена наших героев.</a:t>
            </a:r>
          </a:p>
          <a:p>
            <a:endParaRPr lang="ru-RU" sz="4900" dirty="0"/>
          </a:p>
          <a:p>
            <a:endParaRPr lang="ru-RU" dirty="0"/>
          </a:p>
          <a:p>
            <a:r>
              <a:rPr lang="ru-RU" dirty="0"/>
              <a:t> </a:t>
            </a:r>
            <a:endParaRPr lang="ru-RU"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24944"/>
            <a:ext cx="8229600" cy="1816224"/>
          </a:xfrm>
        </p:spPr>
        <p:txBody>
          <a:bodyPr>
            <a:normAutofit fontScale="90000"/>
          </a:bodyPr>
          <a:lstStyle/>
          <a:p>
            <a:r>
              <a:rPr lang="ru-RU" sz="2400" dirty="0" smtClean="0">
                <a:solidFill>
                  <a:schemeClr val="tx1"/>
                </a:solidFill>
              </a:rPr>
              <a:t>Эти слова знаменитого советского драматурга Евгения </a:t>
            </a:r>
            <a:r>
              <a:rPr lang="ru-RU" sz="2400" dirty="0" err="1" smtClean="0">
                <a:solidFill>
                  <a:schemeClr val="tx1"/>
                </a:solidFill>
              </a:rPr>
              <a:t>Аграновича</a:t>
            </a:r>
            <a:r>
              <a:rPr lang="ru-RU" sz="2400" dirty="0">
                <a:solidFill>
                  <a:schemeClr val="tx1"/>
                </a:solidFill>
              </a:rPr>
              <a:t> </a:t>
            </a:r>
            <a:r>
              <a:rPr lang="ru-RU" sz="2400" dirty="0" smtClean="0">
                <a:solidFill>
                  <a:schemeClr val="tx1"/>
                </a:solidFill>
              </a:rPr>
              <a:t>прозвучали в песне одного из самых известных фильмов послевоенного времени «Офицеры»</a:t>
            </a:r>
            <a:br>
              <a:rPr lang="ru-RU" sz="2400" dirty="0" smtClean="0">
                <a:solidFill>
                  <a:schemeClr val="tx1"/>
                </a:solidFill>
              </a:rPr>
            </a:br>
            <a:r>
              <a:rPr lang="ru-RU" sz="2400" dirty="0" smtClean="0">
                <a:solidFill>
                  <a:schemeClr val="tx1"/>
                </a:solidFill>
              </a:rPr>
              <a:t>Так и моя семья не стала исключением…</a:t>
            </a:r>
            <a:br>
              <a:rPr lang="ru-RU" sz="2400" dirty="0" smtClean="0">
                <a:solidFill>
                  <a:schemeClr val="tx1"/>
                </a:solidFill>
              </a:rPr>
            </a:br>
            <a:r>
              <a:rPr lang="ru-RU" sz="2400" dirty="0" smtClean="0">
                <a:solidFill>
                  <a:schemeClr val="tx1"/>
                </a:solidFill>
              </a:rPr>
              <a:t>В нашей семье есть герой память о котором сохранится навсегда.</a:t>
            </a:r>
            <a:br>
              <a:rPr lang="ru-RU" sz="2400" dirty="0" smtClean="0">
                <a:solidFill>
                  <a:schemeClr val="tx1"/>
                </a:solidFill>
              </a:rPr>
            </a:b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15" y="0"/>
            <a:ext cx="4993562" cy="3124944"/>
          </a:xfrm>
        </p:spPr>
      </p:pic>
      <p:sp>
        <p:nvSpPr>
          <p:cNvPr id="5" name="Прямоугольник 4"/>
          <p:cNvSpPr/>
          <p:nvPr/>
        </p:nvSpPr>
        <p:spPr>
          <a:xfrm>
            <a:off x="5148064" y="1207326"/>
            <a:ext cx="3672407" cy="1815882"/>
          </a:xfrm>
          <a:prstGeom prst="rect">
            <a:avLst/>
          </a:prstGeom>
        </p:spPr>
        <p:txBody>
          <a:bodyPr wrap="square">
            <a:spAutoFit/>
          </a:bodyPr>
          <a:lstStyle/>
          <a:p>
            <a:r>
              <a:rPr lang="ru-RU" sz="2800" i="1" u="sng" dirty="0">
                <a:effectLst>
                  <a:outerShdw blurRad="38100" dist="38100" dir="2700000" algn="tl">
                    <a:srgbClr val="000000">
                      <a:alpha val="43137"/>
                    </a:srgbClr>
                  </a:outerShdw>
                </a:effectLst>
              </a:rPr>
              <a:t>Нет в России семьи такой,</a:t>
            </a:r>
          </a:p>
          <a:p>
            <a:r>
              <a:rPr lang="ru-RU" sz="2800" i="1" u="sng" dirty="0">
                <a:effectLst>
                  <a:outerShdw blurRad="38100" dist="38100" dir="2700000" algn="tl">
                    <a:srgbClr val="000000">
                      <a:alpha val="43137"/>
                    </a:srgbClr>
                  </a:outerShdw>
                </a:effectLst>
              </a:rPr>
              <a:t>Где б не памятен был свой </a:t>
            </a:r>
            <a:r>
              <a:rPr lang="ru-RU" sz="2800" i="1" u="sng" dirty="0" smtClean="0">
                <a:effectLst>
                  <a:outerShdw blurRad="38100" dist="38100" dir="2700000" algn="tl">
                    <a:srgbClr val="000000">
                      <a:alpha val="43137"/>
                    </a:srgbClr>
                  </a:outerShdw>
                </a:effectLst>
              </a:rPr>
              <a:t>герой</a:t>
            </a:r>
            <a:r>
              <a:rPr lang="ru-RU" sz="2800" b="1" dirty="0" smtClean="0"/>
              <a:t>…</a:t>
            </a:r>
            <a:endParaRPr lang="ru-RU" sz="2800" b="1" dirty="0"/>
          </a:p>
        </p:txBody>
      </p:sp>
    </p:spTree>
    <p:extLst>
      <p:ext uri="{BB962C8B-B14F-4D97-AF65-F5344CB8AC3E}">
        <p14:creationId xmlns:p14="http://schemas.microsoft.com/office/powerpoint/2010/main" val="36798827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51920" y="332656"/>
            <a:ext cx="4606280" cy="5616623"/>
          </a:xfrm>
        </p:spPr>
        <p:txBody>
          <a:bodyPr>
            <a:normAutofit/>
          </a:bodyPr>
          <a:lstStyle/>
          <a:p>
            <a:r>
              <a:rPr lang="ru-RU" sz="2000" dirty="0" smtClean="0">
                <a:solidFill>
                  <a:schemeClr val="tx1"/>
                </a:solidFill>
              </a:rPr>
              <a:t>Мой дедушка- Широков Александр Ильич, родился 13 сентября 1922 года в хуторе Синегорский Ростовской области, в рабоче-крестьянской семье. Был призван на военную службу в августе 1941 года. Служил в 83-й </a:t>
            </a:r>
            <a:r>
              <a:rPr lang="ru-RU" sz="2000" dirty="0" err="1" smtClean="0">
                <a:solidFill>
                  <a:schemeClr val="tx1"/>
                </a:solidFill>
              </a:rPr>
              <a:t>бр</a:t>
            </a:r>
            <a:r>
              <a:rPr lang="ru-RU" sz="2000" dirty="0" smtClean="0">
                <a:solidFill>
                  <a:schemeClr val="tx1"/>
                </a:solidFill>
              </a:rPr>
              <a:t>. МП в 305-м батальоне – ком. роты, начальник штаба с февраля по декабрь 1943 года. Участвовал в освобождении гг. Новороссийска, Анапы, Тамани, Керчи. Уволен в запас 10 октября 1945 года в воинском звании капитана.</a:t>
            </a:r>
            <a:endParaRPr lang="ru-RU" sz="2000" dirty="0">
              <a:solidFill>
                <a:schemeClr val="tx1"/>
              </a:solidFill>
            </a:endParaRPr>
          </a:p>
        </p:txBody>
      </p:sp>
      <p:sp>
        <p:nvSpPr>
          <p:cNvPr id="3" name="Подзаголовок 2"/>
          <p:cNvSpPr>
            <a:spLocks noGrp="1"/>
          </p:cNvSpPr>
          <p:nvPr>
            <p:ph type="subTitle" idx="1"/>
          </p:nvPr>
        </p:nvSpPr>
        <p:spPr>
          <a:xfrm>
            <a:off x="0" y="4221088"/>
            <a:ext cx="3563888" cy="1417712"/>
          </a:xfrm>
        </p:spPr>
        <p:txBody>
          <a:bodyPr>
            <a:normAutofit/>
          </a:bodyPr>
          <a:lstStyle/>
          <a:p>
            <a:r>
              <a:rPr lang="ru-RU" sz="1800" dirty="0" smtClean="0"/>
              <a:t>Фото сделано в августе 1942 г.</a:t>
            </a:r>
            <a:endParaRPr lang="ru-RU" sz="1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63888" cy="4221088"/>
          </a:xfrm>
          <a:prstGeom prst="rect">
            <a:avLst/>
          </a:prstGeom>
        </p:spPr>
      </p:pic>
    </p:spTree>
    <p:extLst>
      <p:ext uri="{BB962C8B-B14F-4D97-AF65-F5344CB8AC3E}">
        <p14:creationId xmlns:p14="http://schemas.microsoft.com/office/powerpoint/2010/main" val="370898476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t>Бойцы звали его батей </a:t>
            </a:r>
            <a:endParaRPr lang="ru-RU" dirty="0"/>
          </a:p>
        </p:txBody>
      </p:sp>
      <p:sp>
        <p:nvSpPr>
          <p:cNvPr id="3" name="Объект 2"/>
          <p:cNvSpPr>
            <a:spLocks noGrp="1"/>
          </p:cNvSpPr>
          <p:nvPr>
            <p:ph idx="1"/>
          </p:nvPr>
        </p:nvSpPr>
        <p:spPr>
          <a:xfrm>
            <a:off x="457200" y="908720"/>
            <a:ext cx="8229600" cy="5616624"/>
          </a:xfrm>
        </p:spPr>
        <p:txBody>
          <a:bodyPr>
            <a:normAutofit fontScale="47500" lnSpcReduction="20000"/>
          </a:bodyPr>
          <a:lstStyle/>
          <a:p>
            <a:r>
              <a:rPr lang="ru-RU" sz="3400" b="1" dirty="0"/>
              <a:t>Мне не довелось застать живым своего деда, моего героического деда! Его не стало уже более 15 лет назад, но его влияние я ощущаю постоянно. В нашей семье очень чтят это имя – Широков Александр Ильич.</a:t>
            </a:r>
          </a:p>
          <a:p>
            <a:r>
              <a:rPr lang="ru-RU" sz="3400" b="1" dirty="0"/>
              <a:t>Его все знали в поселке, это был уважаемый, известный человек. Дед прошел Отечественную войну практически с первых дней и до окончания, имел многочисленные правительственные награды. Освобождал Кавказ, Крым, и закончил войну в Австрии. С фронта он вернулся мужественным, мудрым человеком, хотя ему было всего 23 года. И в свои молодые годы его уважали и ценили все, кто был рядом. Недаром деда часто называли «батей». Так называли его бойцы, с которыми он участвовал в освобождении Новороссийска в 1943 году. Там, на плацдарме «Малая земля», когда на каждого нашего защитника сыпались сотни килограммов боеприпасов противника, они выстояли и победили. Дед командовал батальоном морской пехоты, за что и получил прозвище «батя», хотя на тот момент ему было чуть за двадцать… Маленькая полоска прибрежной земли Черного моря оказалось неприступной для противника. Наши бойцы выстояли, город был освобожден.  </a:t>
            </a:r>
          </a:p>
          <a:p>
            <a:r>
              <a:rPr lang="ru-RU" sz="3400" b="1" dirty="0"/>
              <a:t>После войны дед работал на шахтах нашего поселка и уделял много времени патриотическому воспитанию подрастающего поколения. Но военную закалку полученную в годы войны, пронес через всю свою жизнь.</a:t>
            </a:r>
          </a:p>
          <a:p>
            <a:r>
              <a:rPr lang="ru-RU" sz="3400" b="1" dirty="0" smtClean="0"/>
              <a:t>Я хочу продолжить славные традиции нашего </a:t>
            </a:r>
            <a:r>
              <a:rPr lang="ru-RU" sz="3400" b="1" smtClean="0"/>
              <a:t>рода. Я </a:t>
            </a:r>
            <a:r>
              <a:rPr lang="ru-RU" sz="3400" b="1" dirty="0"/>
              <a:t>знаю деда только по фотографиям и рассказам, но всегда буду помнить его имя и то, что он дал возможность жить и радоваться жизни нашим родителям и нам. </a:t>
            </a:r>
          </a:p>
          <a:p>
            <a:r>
              <a:rPr lang="ru-RU" sz="3400" b="1" dirty="0"/>
              <a:t>Спасибо деду за победу!!! </a:t>
            </a:r>
          </a:p>
          <a:p>
            <a:endParaRPr lang="ru-RU" dirty="0"/>
          </a:p>
        </p:txBody>
      </p:sp>
    </p:spTree>
    <p:extLst>
      <p:ext uri="{BB962C8B-B14F-4D97-AF65-F5344CB8AC3E}">
        <p14:creationId xmlns:p14="http://schemas.microsoft.com/office/powerpoint/2010/main" val="4043762633"/>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0"/>
            <a:ext cx="8435280" cy="6858000"/>
          </a:xfrm>
        </p:spPr>
      </p:pic>
    </p:spTree>
    <p:extLst>
      <p:ext uri="{BB962C8B-B14F-4D97-AF65-F5344CB8AC3E}">
        <p14:creationId xmlns:p14="http://schemas.microsoft.com/office/powerpoint/2010/main" val="3122381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t>Мой дедушка за боевые заслуги был награжден орденами Красной звезды, Отечественной войны </a:t>
            </a:r>
            <a:r>
              <a:rPr lang="en-US" sz="1800" dirty="0" smtClean="0"/>
              <a:t>II</a:t>
            </a:r>
            <a:r>
              <a:rPr lang="ru-RU" sz="1800" dirty="0" smtClean="0"/>
              <a:t> степени и тремя медалями, также он был награжден многими юбилейными медалями и знаками.</a:t>
            </a:r>
            <a:endParaRPr lang="ru-RU" sz="1800" dirty="0"/>
          </a:p>
        </p:txBody>
      </p:sp>
      <p:pic>
        <p:nvPicPr>
          <p:cNvPr id="6" name="Объект 5"/>
          <p:cNvPicPr>
            <a:picLocks noGrp="1" noChangeAspect="1"/>
          </p:cNvPicPr>
          <p:nvPr>
            <p:ph idx="1"/>
          </p:nvPr>
        </p:nvPicPr>
        <p:blipFill>
          <a:blip r:embed="rId2"/>
          <a:stretch>
            <a:fillRect/>
          </a:stretch>
        </p:blipFill>
        <p:spPr>
          <a:xfrm>
            <a:off x="0" y="1417638"/>
            <a:ext cx="3096344" cy="2570753"/>
          </a:xfrm>
          <a:prstGeom prst="rect">
            <a:avLst/>
          </a:prstGeom>
        </p:spPr>
      </p:pic>
      <p:pic>
        <p:nvPicPr>
          <p:cNvPr id="7" name="Рисунок 6"/>
          <p:cNvPicPr>
            <a:picLocks noChangeAspect="1"/>
          </p:cNvPicPr>
          <p:nvPr/>
        </p:nvPicPr>
        <p:blipFill>
          <a:blip r:embed="rId3"/>
          <a:stretch>
            <a:fillRect/>
          </a:stretch>
        </p:blipFill>
        <p:spPr>
          <a:xfrm rot="16200000">
            <a:off x="3662011" y="822722"/>
            <a:ext cx="4747666" cy="5937498"/>
          </a:xfrm>
          <a:prstGeom prst="rect">
            <a:avLst/>
          </a:prstGeom>
        </p:spPr>
      </p:pic>
    </p:spTree>
    <p:extLst>
      <p:ext uri="{BB962C8B-B14F-4D97-AF65-F5344CB8AC3E}">
        <p14:creationId xmlns:p14="http://schemas.microsoft.com/office/powerpoint/2010/main" val="10548861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t="7662" r="11384"/>
          <a:stretch/>
        </p:blipFill>
        <p:spPr>
          <a:xfrm>
            <a:off x="0" y="723"/>
            <a:ext cx="5004048" cy="3572293"/>
          </a:xfrm>
          <a:prstGeom prst="rect">
            <a:avLst/>
          </a:prstGeom>
        </p:spPr>
      </p:pic>
      <p:pic>
        <p:nvPicPr>
          <p:cNvPr id="5" name="Рисунок 4"/>
          <p:cNvPicPr>
            <a:picLocks noChangeAspect="1"/>
          </p:cNvPicPr>
          <p:nvPr/>
        </p:nvPicPr>
        <p:blipFill rotWithShape="1">
          <a:blip r:embed="rId3"/>
          <a:srcRect t="2234" r="17599"/>
          <a:stretch/>
        </p:blipFill>
        <p:spPr>
          <a:xfrm>
            <a:off x="3622711" y="3491231"/>
            <a:ext cx="5544616" cy="3366769"/>
          </a:xfrm>
          <a:prstGeom prst="rect">
            <a:avLst/>
          </a:prstGeom>
        </p:spPr>
      </p:pic>
    </p:spTree>
    <p:extLst>
      <p:ext uri="{BB962C8B-B14F-4D97-AF65-F5344CB8AC3E}">
        <p14:creationId xmlns:p14="http://schemas.microsoft.com/office/powerpoint/2010/main" val="384726675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 y="1"/>
            <a:ext cx="4427985" cy="3428999"/>
          </a:xfrm>
          <a:prstGeom prst="rect">
            <a:avLst/>
          </a:prstGeom>
        </p:spPr>
      </p:pic>
      <p:pic>
        <p:nvPicPr>
          <p:cNvPr id="5" name="Рисунок 4"/>
          <p:cNvPicPr>
            <a:picLocks noChangeAspect="1"/>
          </p:cNvPicPr>
          <p:nvPr/>
        </p:nvPicPr>
        <p:blipFill>
          <a:blip r:embed="rId3"/>
          <a:stretch>
            <a:fillRect/>
          </a:stretch>
        </p:blipFill>
        <p:spPr>
          <a:xfrm rot="16200000">
            <a:off x="5057031" y="-629045"/>
            <a:ext cx="3428999" cy="4687090"/>
          </a:xfrm>
          <a:prstGeom prst="rect">
            <a:avLst/>
          </a:prstGeom>
        </p:spPr>
      </p:pic>
      <p:pic>
        <p:nvPicPr>
          <p:cNvPr id="6" name="Рисунок 5"/>
          <p:cNvPicPr>
            <a:picLocks noChangeAspect="1"/>
          </p:cNvPicPr>
          <p:nvPr/>
        </p:nvPicPr>
        <p:blipFill>
          <a:blip r:embed="rId4"/>
          <a:stretch>
            <a:fillRect/>
          </a:stretch>
        </p:blipFill>
        <p:spPr>
          <a:xfrm>
            <a:off x="0" y="3140968"/>
            <a:ext cx="4133850" cy="3717032"/>
          </a:xfrm>
          <a:prstGeom prst="rect">
            <a:avLst/>
          </a:prstGeom>
        </p:spPr>
      </p:pic>
      <p:pic>
        <p:nvPicPr>
          <p:cNvPr id="11" name="Рисунок 10"/>
          <p:cNvPicPr>
            <a:picLocks noChangeAspect="1"/>
          </p:cNvPicPr>
          <p:nvPr/>
        </p:nvPicPr>
        <p:blipFill>
          <a:blip r:embed="rId5"/>
          <a:stretch>
            <a:fillRect/>
          </a:stretch>
        </p:blipFill>
        <p:spPr>
          <a:xfrm>
            <a:off x="4133850" y="3140968"/>
            <a:ext cx="4981226" cy="3717032"/>
          </a:xfrm>
          <a:prstGeom prst="rect">
            <a:avLst/>
          </a:prstGeom>
        </p:spPr>
      </p:pic>
    </p:spTree>
    <p:extLst>
      <p:ext uri="{BB962C8B-B14F-4D97-AF65-F5344CB8AC3E}">
        <p14:creationId xmlns:p14="http://schemas.microsoft.com/office/powerpoint/2010/main" val="69005076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9_23feb_2010_3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22CA641-D919-405E-9B48-AEFCD0F3CB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 оформления к 23 февраля сo звездой и георгиевской лентой</Template>
  <TotalTime>264</TotalTime>
  <Words>719</Words>
  <Application>Microsoft Office PowerPoint</Application>
  <PresentationFormat>Экран (4:3)</PresentationFormat>
  <Paragraphs>26</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Segoe</vt:lpstr>
      <vt:lpstr>Segoe Light</vt:lpstr>
      <vt:lpstr>9_23feb_2010_3011</vt:lpstr>
      <vt:lpstr>История Великой Отечественной войны в истории моей семьи</vt:lpstr>
      <vt:lpstr>Великая война</vt:lpstr>
      <vt:lpstr>Эти слова знаменитого советского драматурга Евгения Аграновича прозвучали в песне одного из самых известных фильмов послевоенного времени «Офицеры» Так и моя семья не стала исключением… В нашей семье есть герой память о котором сохранится навсегда. </vt:lpstr>
      <vt:lpstr>Мой дедушка- Широков Александр Ильич, родился 13 сентября 1922 года в хуторе Синегорский Ростовской области, в рабоче-крестьянской семье. Был призван на военную службу в августе 1941 года. Служил в 83-й бр. МП в 305-м батальоне – ком. роты, начальник штаба с февраля по декабрь 1943 года. Участвовал в освобождении гг. Новороссийска, Анапы, Тамани, Керчи. Уволен в запас 10 октября 1945 года в воинском звании капитана.</vt:lpstr>
      <vt:lpstr>Бойцы звали его батей </vt:lpstr>
      <vt:lpstr>Презентация PowerPoint</vt:lpstr>
      <vt:lpstr>Мой дедушка за боевые заслуги был награжден орденами Красной звезды, Отечественной войны II степени и тремя медалями, также он был награжден многими юбилейными медалями и знаками.</vt:lpstr>
      <vt:lpstr>Презентация PowerPoint</vt:lpstr>
      <vt:lpstr>Презентация PowerPoint</vt:lpstr>
      <vt:lpstr>Я помню, я горжусь!!!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Великой Отечественной войны в моей семье</dc:title>
  <dc:subject>Шаблон оформления</dc:subject>
  <dc:creator>User</dc:creator>
  <cp:keywords/>
  <dc:description>Корпорация Майкрософт
Шаблон оформления</dc:description>
  <cp:lastModifiedBy>User</cp:lastModifiedBy>
  <cp:revision>14</cp:revision>
  <dcterms:created xsi:type="dcterms:W3CDTF">2020-05-06T06:54:33Z</dcterms:created>
  <dcterms:modified xsi:type="dcterms:W3CDTF">2020-05-06T11:18:41Z</dcterms:modified>
  <cp:category>Шаблон оформления</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TC103899639990</vt:lpwstr>
  </property>
</Properties>
</file>